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806D21-F2B1-4FF5-ACBB-0F397CA6EBB9}" v="11" dt="2025-05-11T21:37:27.4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hil Ranchhod" userId="d25abc49-6677-418b-b8fa-b858f452c011" providerId="ADAL" clId="{68806D21-F2B1-4FF5-ACBB-0F397CA6EBB9}"/>
    <pc:docChg chg="undo custSel modSld">
      <pc:chgData name="Nikhil Ranchhod" userId="d25abc49-6677-418b-b8fa-b858f452c011" providerId="ADAL" clId="{68806D21-F2B1-4FF5-ACBB-0F397CA6EBB9}" dt="2025-05-11T21:37:55.896" v="112" actId="1076"/>
      <pc:docMkLst>
        <pc:docMk/>
      </pc:docMkLst>
      <pc:sldChg chg="addSp delSp modSp mod">
        <pc:chgData name="Nikhil Ranchhod" userId="d25abc49-6677-418b-b8fa-b858f452c011" providerId="ADAL" clId="{68806D21-F2B1-4FF5-ACBB-0F397CA6EBB9}" dt="2025-05-11T21:37:55.896" v="112" actId="1076"/>
        <pc:sldMkLst>
          <pc:docMk/>
          <pc:sldMk cId="4032443318" sldId="256"/>
        </pc:sldMkLst>
        <pc:spChg chg="del">
          <ac:chgData name="Nikhil Ranchhod" userId="d25abc49-6677-418b-b8fa-b858f452c011" providerId="ADAL" clId="{68806D21-F2B1-4FF5-ACBB-0F397CA6EBB9}" dt="2025-05-11T21:15:03.278" v="0" actId="478"/>
          <ac:spMkLst>
            <pc:docMk/>
            <pc:sldMk cId="4032443318" sldId="256"/>
            <ac:spMk id="2" creationId="{56C5A846-9022-F078-2078-467A7E2A1305}"/>
          </ac:spMkLst>
        </pc:spChg>
        <pc:spChg chg="del">
          <ac:chgData name="Nikhil Ranchhod" userId="d25abc49-6677-418b-b8fa-b858f452c011" providerId="ADAL" clId="{68806D21-F2B1-4FF5-ACBB-0F397CA6EBB9}" dt="2025-05-11T21:15:04.765" v="1" actId="478"/>
          <ac:spMkLst>
            <pc:docMk/>
            <pc:sldMk cId="4032443318" sldId="256"/>
            <ac:spMk id="3" creationId="{EA173258-B285-B3F9-7D28-40D51F118A0C}"/>
          </ac:spMkLst>
        </pc:spChg>
        <pc:picChg chg="add mod">
          <ac:chgData name="Nikhil Ranchhod" userId="d25abc49-6677-418b-b8fa-b858f452c011" providerId="ADAL" clId="{68806D21-F2B1-4FF5-ACBB-0F397CA6EBB9}" dt="2025-05-11T21:37:55.896" v="112" actId="1076"/>
          <ac:picMkLst>
            <pc:docMk/>
            <pc:sldMk cId="4032443318" sldId="256"/>
            <ac:picMk id="5" creationId="{308830C3-7308-3A98-A0F0-EFF757BD606D}"/>
          </ac:picMkLst>
        </pc:picChg>
        <pc:picChg chg="add mod">
          <ac:chgData name="Nikhil Ranchhod" userId="d25abc49-6677-418b-b8fa-b858f452c011" providerId="ADAL" clId="{68806D21-F2B1-4FF5-ACBB-0F397CA6EBB9}" dt="2025-05-11T21:30:57.571" v="81" actId="14100"/>
          <ac:picMkLst>
            <pc:docMk/>
            <pc:sldMk cId="4032443318" sldId="256"/>
            <ac:picMk id="7" creationId="{F34CCA3E-0437-0EE1-8D68-55327CD7C473}"/>
          </ac:picMkLst>
        </pc:picChg>
        <pc:picChg chg="add mod">
          <ac:chgData name="Nikhil Ranchhod" userId="d25abc49-6677-418b-b8fa-b858f452c011" providerId="ADAL" clId="{68806D21-F2B1-4FF5-ACBB-0F397CA6EBB9}" dt="2025-05-11T21:31:28.163" v="92" actId="1076"/>
          <ac:picMkLst>
            <pc:docMk/>
            <pc:sldMk cId="4032443318" sldId="256"/>
            <ac:picMk id="9" creationId="{7E9B8BD7-1D73-2851-9E16-40A3EA61DAFE}"/>
          </ac:picMkLst>
        </pc:picChg>
        <pc:picChg chg="add mod">
          <ac:chgData name="Nikhil Ranchhod" userId="d25abc49-6677-418b-b8fa-b858f452c011" providerId="ADAL" clId="{68806D21-F2B1-4FF5-ACBB-0F397CA6EBB9}" dt="2025-05-11T21:37:52.680" v="111" actId="1076"/>
          <ac:picMkLst>
            <pc:docMk/>
            <pc:sldMk cId="4032443318" sldId="256"/>
            <ac:picMk id="11" creationId="{BE6F7047-9A1E-2928-191B-93065F3B4FA6}"/>
          </ac:picMkLst>
        </pc:picChg>
        <pc:picChg chg="add del mod">
          <ac:chgData name="Nikhil Ranchhod" userId="d25abc49-6677-418b-b8fa-b858f452c011" providerId="ADAL" clId="{68806D21-F2B1-4FF5-ACBB-0F397CA6EBB9}" dt="2025-05-11T21:37:39.526" v="106" actId="478"/>
          <ac:picMkLst>
            <pc:docMk/>
            <pc:sldMk cId="4032443318" sldId="256"/>
            <ac:picMk id="13" creationId="{3E3AA82F-DCF2-C956-CC0B-50B1A169E1EE}"/>
          </ac:picMkLst>
        </pc:picChg>
        <pc:picChg chg="add mod">
          <ac:chgData name="Nikhil Ranchhod" userId="d25abc49-6677-418b-b8fa-b858f452c011" providerId="ADAL" clId="{68806D21-F2B1-4FF5-ACBB-0F397CA6EBB9}" dt="2025-05-11T21:31:16.429" v="88" actId="1076"/>
          <ac:picMkLst>
            <pc:docMk/>
            <pc:sldMk cId="4032443318" sldId="256"/>
            <ac:picMk id="15" creationId="{12A74270-C506-4C7E-2490-034F7B09E584}"/>
          </ac:picMkLst>
        </pc:picChg>
        <pc:picChg chg="add mod">
          <ac:chgData name="Nikhil Ranchhod" userId="d25abc49-6677-418b-b8fa-b858f452c011" providerId="ADAL" clId="{68806D21-F2B1-4FF5-ACBB-0F397CA6EBB9}" dt="2025-05-11T21:37:45.954" v="109" actId="1076"/>
          <ac:picMkLst>
            <pc:docMk/>
            <pc:sldMk cId="4032443318" sldId="256"/>
            <ac:picMk id="17" creationId="{B56EAF1E-5A3A-4A04-4980-005D7D8FA474}"/>
          </ac:picMkLst>
        </pc:picChg>
        <pc:picChg chg="add mod">
          <ac:chgData name="Nikhil Ranchhod" userId="d25abc49-6677-418b-b8fa-b858f452c011" providerId="ADAL" clId="{68806D21-F2B1-4FF5-ACBB-0F397CA6EBB9}" dt="2025-05-11T21:37:41.618" v="107" actId="1076"/>
          <ac:picMkLst>
            <pc:docMk/>
            <pc:sldMk cId="4032443318" sldId="256"/>
            <ac:picMk id="19" creationId="{AFF5192F-3485-BE40-CC19-75BF02FB0B7B}"/>
          </ac:picMkLst>
        </pc:picChg>
        <pc:picChg chg="add mod">
          <ac:chgData name="Nikhil Ranchhod" userId="d25abc49-6677-418b-b8fa-b858f452c011" providerId="ADAL" clId="{68806D21-F2B1-4FF5-ACBB-0F397CA6EBB9}" dt="2025-05-11T21:37:43.888" v="108" actId="1076"/>
          <ac:picMkLst>
            <pc:docMk/>
            <pc:sldMk cId="4032443318" sldId="256"/>
            <ac:picMk id="21" creationId="{AF57F8C4-C20C-528E-78D5-496771D23070}"/>
          </ac:picMkLst>
        </pc:picChg>
        <pc:picChg chg="add mod">
          <ac:chgData name="Nikhil Ranchhod" userId="d25abc49-6677-418b-b8fa-b858f452c011" providerId="ADAL" clId="{68806D21-F2B1-4FF5-ACBB-0F397CA6EBB9}" dt="2025-05-11T21:36:38.626" v="98" actId="1076"/>
          <ac:picMkLst>
            <pc:docMk/>
            <pc:sldMk cId="4032443318" sldId="256"/>
            <ac:picMk id="23" creationId="{CF9F156D-793A-C890-33E5-5E978B410E0F}"/>
          </ac:picMkLst>
        </pc:picChg>
        <pc:picChg chg="add mod">
          <ac:chgData name="Nikhil Ranchhod" userId="d25abc49-6677-418b-b8fa-b858f452c011" providerId="ADAL" clId="{68806D21-F2B1-4FF5-ACBB-0F397CA6EBB9}" dt="2025-05-11T21:37:47.700" v="110" actId="1076"/>
          <ac:picMkLst>
            <pc:docMk/>
            <pc:sldMk cId="4032443318" sldId="256"/>
            <ac:picMk id="25" creationId="{A0AF0DE2-D474-0036-5341-28625C0D013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48B5-C5BF-DE42-2723-DD98ADDFE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979DF-2C1F-58DA-C68B-BAC22241A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FC97C-B95C-024A-AF8F-B3EDCD99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4F7-EBBF-4124-B697-4396E91814CF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5DC11-FB66-00FD-0021-028BFF575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B5F59-6D49-13A5-24CD-73284EC5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0F86-50BD-4647-9A69-D95BE0AFD54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2473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6534-8E06-B268-F975-27755DA4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AD0BEB-14BA-DC79-7AD3-9E6706F81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F80A6-ABE7-F005-7903-C824C9C97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4F7-EBBF-4124-B697-4396E91814CF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53546-3CB6-05F1-7148-40B9C3B1B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5AD24-342A-01BD-3FDB-0698B67EE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0F86-50BD-4647-9A69-D95BE0AFD54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1207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0BFEA2-5500-4A61-5AD8-A4E0B7E590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832DA-1F5D-581E-C907-7C090573F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B4E48-AD7D-6098-F603-1D366D693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4F7-EBBF-4124-B697-4396E91814CF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77DDF-0867-DB2E-4A7E-6E70605A1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98A7A-3751-13F0-F20E-9C8CBB42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0F86-50BD-4647-9A69-D95BE0AFD54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956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2F6B-FEEC-7BA3-1F34-9990221D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CC8D7-4F5B-0CCF-C11D-987F1D8EC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3741A-1CC5-8D41-0C5E-B5C1DDF4E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4F7-EBBF-4124-B697-4396E91814CF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8A2EB-B7D2-06E5-A90B-C8B0E012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FA888-A7D3-BC9D-F710-35F3987AA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0F86-50BD-4647-9A69-D95BE0AFD54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406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BD27C-0CF6-6055-C9E4-D305BCB98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85E46-8836-A926-EA53-920CFCCA6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EEA14-ABB8-A4FE-FB59-8BD9CC909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4F7-EBBF-4124-B697-4396E91814CF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34969-28B3-C221-5FEA-5B83D39A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0263B-460F-FCF3-C75C-B00411F2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0F86-50BD-4647-9A69-D95BE0AFD54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61014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FDCD-90E1-0666-F938-4CAC4BC7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5A611-1769-3E19-2426-46BBB5FA7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E8FA0-A200-B4E8-EB64-76E655F74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F8586-324A-E980-33E1-BF161421A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4F7-EBBF-4124-B697-4396E91814CF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1CBD3-92A7-F04F-4B3D-4199EDC33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39E66-6710-5E64-0B3B-39E856234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0F86-50BD-4647-9A69-D95BE0AFD54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949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3DFC-5997-39B0-5140-06B52A8F9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95C35-65D7-E8B1-995A-2E8093321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7CAF0-4206-F700-C011-14E9B3D0E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A75CEB-8C97-2E6D-37CD-01FD6FD6E6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A66696-ABD2-C2F2-DDDA-FEE91E957C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8B6CF0-3AB9-F0FA-0855-D23826067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4F7-EBBF-4124-B697-4396E91814CF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4AA918-0692-CC5D-9E9F-35A108E27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55AFE7-1CAE-4FBF-9EBC-8B2A2CF2A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0F86-50BD-4647-9A69-D95BE0AFD54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81363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4F768-4C3D-92B8-B670-8DAA96C6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50C6B-FE27-FF0C-8BBB-9D49F4AF1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4F7-EBBF-4124-B697-4396E91814CF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3D15B-C706-3126-0E8D-7CD56590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CB928-79FD-7142-183D-E4DE54009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0F86-50BD-4647-9A69-D95BE0AFD54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9800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77E0A5-BBB8-77A2-FB6E-7BC96AED5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4F7-EBBF-4124-B697-4396E91814CF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FE15AA-876B-DD63-3915-ED15E136E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44D04-1C5C-5393-CD22-C081DC56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0F86-50BD-4647-9A69-D95BE0AFD54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77937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5280-99D6-11D3-2E96-060F503D7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61825-9C61-407A-2216-C617E15D2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6DB86-8764-1198-57F6-7414B42EB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9DCE5-BEB1-93F8-7313-0A0D837C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4F7-EBBF-4124-B697-4396E91814CF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320D6-B737-2906-74AC-10F4A24D4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15CED-3823-6B35-A8B7-5A10D6D9F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0F86-50BD-4647-9A69-D95BE0AFD54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11790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8D0A-C3BE-B718-2C73-35864244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F77380-D53C-04DD-766D-2F0A91A96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676602-F7CD-788D-5AD4-1DE173AA0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C24BA-CD56-0932-2CB5-19E88A8FA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4F7-EBBF-4124-B697-4396E91814CF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62B41-58B4-1BDE-75EA-100594309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47A6B-BF2C-C66D-70C1-DF6F6CCC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0F86-50BD-4647-9A69-D95BE0AFD54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8479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B500E9-032C-D691-C095-57F0AFD5F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BF9FC-DBBC-F3FA-AA78-F117EDC8A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DD769-F9C3-E9A1-F1D5-33180B1783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3534F7-EBBF-4124-B697-4396E91814CF}" type="datetimeFigureOut">
              <a:rPr lang="en-NZ" smtClean="0"/>
              <a:t>12/05/2025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784BE-BDFF-EE46-45D6-956741E6B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BA1D1-991A-7BEF-9B93-DE66978F1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E70F86-50BD-4647-9A69-D95BE0AFD54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74713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screen with white text&#10;&#10;AI-generated content may be incorrect.">
            <a:extLst>
              <a:ext uri="{FF2B5EF4-FFF2-40B4-BE49-F238E27FC236}">
                <a16:creationId xmlns:a16="http://schemas.microsoft.com/office/drawing/2014/main" id="{308830C3-7308-3A98-A0F0-EFF757BD6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" y="4623857"/>
            <a:ext cx="4561115" cy="1979168"/>
          </a:xfrm>
          <a:prstGeom prst="rect">
            <a:avLst/>
          </a:prstGeom>
        </p:spPr>
      </p:pic>
      <p:pic>
        <p:nvPicPr>
          <p:cNvPr id="7" name="Picture 6" descr="A close-up of a page&#10;&#10;AI-generated content may be incorrect.">
            <a:extLst>
              <a:ext uri="{FF2B5EF4-FFF2-40B4-BE49-F238E27FC236}">
                <a16:creationId xmlns:a16="http://schemas.microsoft.com/office/drawing/2014/main" id="{F34CCA3E-0437-0EE1-8D68-55327CD7C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668" y="5006396"/>
            <a:ext cx="4252332" cy="1770274"/>
          </a:xfrm>
          <a:prstGeom prst="rect">
            <a:avLst/>
          </a:prstGeom>
        </p:spPr>
      </p:pic>
      <p:pic>
        <p:nvPicPr>
          <p:cNvPr id="9" name="Picture 8" descr="A group of chairs and umbrellas on a beach&#10;&#10;AI-generated content may be incorrect.">
            <a:extLst>
              <a:ext uri="{FF2B5EF4-FFF2-40B4-BE49-F238E27FC236}">
                <a16:creationId xmlns:a16="http://schemas.microsoft.com/office/drawing/2014/main" id="{7E9B8BD7-1D73-2851-9E16-40A3EA61D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174" y="3541728"/>
            <a:ext cx="4332513" cy="1839361"/>
          </a:xfrm>
          <a:prstGeom prst="rect">
            <a:avLst/>
          </a:prstGeom>
        </p:spPr>
      </p:pic>
      <p:pic>
        <p:nvPicPr>
          <p:cNvPr id="11" name="Picture 10" descr="A logo on a screen&#10;&#10;AI-generated content may be incorrect.">
            <a:extLst>
              <a:ext uri="{FF2B5EF4-FFF2-40B4-BE49-F238E27FC236}">
                <a16:creationId xmlns:a16="http://schemas.microsoft.com/office/drawing/2014/main" id="{BE6F7047-9A1E-2928-191B-93065F3B4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98" y="2290917"/>
            <a:ext cx="4180114" cy="1726963"/>
          </a:xfrm>
          <a:prstGeom prst="rect">
            <a:avLst/>
          </a:prstGeom>
        </p:spPr>
      </p:pic>
      <p:pic>
        <p:nvPicPr>
          <p:cNvPr id="15" name="Picture 14" descr="A screenshot of a website&#10;&#10;AI-generated content may be incorrect.">
            <a:extLst>
              <a:ext uri="{FF2B5EF4-FFF2-40B4-BE49-F238E27FC236}">
                <a16:creationId xmlns:a16="http://schemas.microsoft.com/office/drawing/2014/main" id="{12A74270-C506-4C7E-2490-034F7B09E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9" y="147837"/>
            <a:ext cx="2754086" cy="1798330"/>
          </a:xfrm>
          <a:prstGeom prst="rect">
            <a:avLst/>
          </a:prstGeom>
        </p:spPr>
      </p:pic>
      <p:pic>
        <p:nvPicPr>
          <p:cNvPr id="17" name="Picture 16" descr="A white background with colorful text&#10;&#10;AI-generated content may be incorrect.">
            <a:extLst>
              <a:ext uri="{FF2B5EF4-FFF2-40B4-BE49-F238E27FC236}">
                <a16:creationId xmlns:a16="http://schemas.microsoft.com/office/drawing/2014/main" id="{B56EAF1E-5A3A-4A04-4980-005D7D8FA4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439" y="144411"/>
            <a:ext cx="3847701" cy="1675413"/>
          </a:xfrm>
          <a:prstGeom prst="rect">
            <a:avLst/>
          </a:prstGeom>
        </p:spPr>
      </p:pic>
      <p:pic>
        <p:nvPicPr>
          <p:cNvPr id="19" name="Picture 18" descr="A yellow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AFF5192F-3485-BE40-CC19-75BF02FB0B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251" y="2965441"/>
            <a:ext cx="3432251" cy="1495967"/>
          </a:xfrm>
          <a:prstGeom prst="rect">
            <a:avLst/>
          </a:prstGeom>
        </p:spPr>
      </p:pic>
      <p:pic>
        <p:nvPicPr>
          <p:cNvPr id="21" name="Picture 20" descr="A person falling down on a snow covered ground&#10;&#10;AI-generated content may be incorrect.">
            <a:extLst>
              <a:ext uri="{FF2B5EF4-FFF2-40B4-BE49-F238E27FC236}">
                <a16:creationId xmlns:a16="http://schemas.microsoft.com/office/drawing/2014/main" id="{AF57F8C4-C20C-528E-78D5-496771D230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979" y="339403"/>
            <a:ext cx="3731709" cy="1606764"/>
          </a:xfrm>
          <a:prstGeom prst="rect">
            <a:avLst/>
          </a:prstGeom>
        </p:spPr>
      </p:pic>
      <p:pic>
        <p:nvPicPr>
          <p:cNvPr id="23" name="Picture 22" descr="A group of circles with different colors&#10;&#10;AI-generated content may be incorrect.">
            <a:extLst>
              <a:ext uri="{FF2B5EF4-FFF2-40B4-BE49-F238E27FC236}">
                <a16:creationId xmlns:a16="http://schemas.microsoft.com/office/drawing/2014/main" id="{CF9F156D-793A-C890-33E5-5E978B410E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642" y="5433042"/>
            <a:ext cx="2287498" cy="1343628"/>
          </a:xfrm>
          <a:prstGeom prst="rect">
            <a:avLst/>
          </a:prstGeom>
        </p:spPr>
      </p:pic>
      <p:pic>
        <p:nvPicPr>
          <p:cNvPr id="25" name="Picture 24" descr="A screenshot of a color palette&#10;&#10;AI-generated content may be incorrect.">
            <a:extLst>
              <a:ext uri="{FF2B5EF4-FFF2-40B4-BE49-F238E27FC236}">
                <a16:creationId xmlns:a16="http://schemas.microsoft.com/office/drawing/2014/main" id="{A0AF0DE2-D474-0036-5341-28625C0D01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115" y="1863865"/>
            <a:ext cx="1987712" cy="155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43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Ranchhod</dc:creator>
  <cp:lastModifiedBy>Nikhil Ranchhod</cp:lastModifiedBy>
  <cp:revision>1</cp:revision>
  <dcterms:created xsi:type="dcterms:W3CDTF">2025-05-11T21:13:22Z</dcterms:created>
  <dcterms:modified xsi:type="dcterms:W3CDTF">2025-05-11T21:38:04Z</dcterms:modified>
</cp:coreProperties>
</file>